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57" r:id="rId6"/>
    <p:sldId id="271" r:id="rId7"/>
    <p:sldId id="272" r:id="rId8"/>
    <p:sldId id="264" r:id="rId9"/>
    <p:sldId id="266" r:id="rId10"/>
    <p:sldId id="274" r:id="rId11"/>
    <p:sldId id="275" r:id="rId12"/>
    <p:sldId id="276" r:id="rId13"/>
    <p:sldId id="260" r:id="rId14"/>
    <p:sldId id="269" r:id="rId15"/>
    <p:sldId id="262" r:id="rId16"/>
  </p:sldIdLst>
  <p:sldSz cx="12192000" cy="6858000"/>
  <p:notesSz cx="6888163" cy="100203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355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venai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6F0809-9807-445F-A366-CEAC06DC8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3" b="17283"/>
          <a:stretch/>
        </p:blipFill>
        <p:spPr>
          <a:xfrm>
            <a:off x="0" y="0"/>
            <a:ext cx="12192000" cy="5310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35B70-B795-49C0-A5FF-EC41D8ED3E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2324099"/>
            <a:ext cx="9753600" cy="88701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Virsraksts</a:t>
            </a:r>
            <a:endParaRPr lang="lv-LV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1CC88BC-2872-4BE5-ABD6-709914CC8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5755250"/>
            <a:ext cx="4159250" cy="8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22F2333-31CA-48BD-9699-036331602BF2}"/>
              </a:ext>
            </a:extLst>
          </p:cNvPr>
          <p:cNvSpPr txBox="1"/>
          <p:nvPr/>
        </p:nvSpPr>
        <p:spPr>
          <a:xfrm>
            <a:off x="3676684" y="5430764"/>
            <a:ext cx="48386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00">
                <a:latin typeface="Arial" panose="020B0604020202020204" pitchFamily="34" charset="0"/>
                <a:cs typeface="Arial" panose="020B0604020202020204" pitchFamily="34" charset="0"/>
              </a:rPr>
              <a:t>Projekts Nr. 8.3.1.1/16/I/002 Kompetenču pieeja mācību saturā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9A38E2-8F13-46BC-AAA6-169FE1BF7CC1}"/>
              </a:ext>
            </a:extLst>
          </p:cNvPr>
          <p:cNvSpPr txBox="1"/>
          <p:nvPr/>
        </p:nvSpPr>
        <p:spPr>
          <a:xfrm>
            <a:off x="4852711" y="4053335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www.skola2030.lv</a:t>
            </a:r>
          </a:p>
          <a:p>
            <a:pPr algn="ctr"/>
            <a:r>
              <a:rPr lang="lv-LV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facebook.com/Skola2030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5F873A29-F652-4915-9A44-D1B546460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72800" y="611641"/>
            <a:ext cx="1221581" cy="6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2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, saturs un attēl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20971-383F-4F4D-86B4-451FD50BF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614363"/>
            <a:ext cx="5492750" cy="91235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C804C4-7727-475A-AFD9-643300375E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1" y="1828798"/>
            <a:ext cx="5492750" cy="4419601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1200"/>
              </a:spcBef>
              <a:buSzPct val="92000"/>
              <a:buFont typeface="Wingdings" panose="05000000000000000000" pitchFamily="2" charset="2"/>
              <a:buChar char="ü"/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352D43E-F2BB-4A42-9DD6-1F7710D74C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219200"/>
            <a:ext cx="4267199" cy="4419600"/>
          </a:xfrm>
        </p:spPr>
        <p:txBody>
          <a:bodyPr/>
          <a:lstStyle>
            <a:lvl1pPr>
              <a:defRPr>
                <a:solidFill>
                  <a:srgbClr val="1825AA"/>
                </a:solidFill>
              </a:defRPr>
            </a:lvl1pPr>
          </a:lstStyle>
          <a:p>
            <a:r>
              <a:rPr lang="en-US"/>
              <a:t>At</a:t>
            </a:r>
            <a:r>
              <a:rPr lang="lv-LV"/>
              <a:t>tēls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9B7349-C506-4C0B-819A-E417A4CE7185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4EDF98C0-52D4-4BD0-89F8-3312C8D4A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, saturs un liels attēl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20971-383F-4F4D-86B4-451FD50BF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4876800" cy="90895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C804C4-7727-475A-AFD9-643300375E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28800"/>
            <a:ext cx="4876800" cy="4419600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ü"/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74B0A05-E974-48AE-826B-C8C07358FD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1933"/>
            <a:ext cx="6096000" cy="6859933"/>
          </a:xfrm>
          <a:custGeom>
            <a:avLst/>
            <a:gdLst>
              <a:gd name="connsiteX0" fmla="*/ 0 w 6096000"/>
              <a:gd name="connsiteY0" fmla="*/ 0 h 6859933"/>
              <a:gd name="connsiteX1" fmla="*/ 6096000 w 6096000"/>
              <a:gd name="connsiteY1" fmla="*/ 0 h 6859933"/>
              <a:gd name="connsiteX2" fmla="*/ 6096000 w 6096000"/>
              <a:gd name="connsiteY2" fmla="*/ 6859933 h 6859933"/>
              <a:gd name="connsiteX3" fmla="*/ 5486400 w 6096000"/>
              <a:gd name="connsiteY3" fmla="*/ 6859933 h 6859933"/>
              <a:gd name="connsiteX4" fmla="*/ 5486400 w 6096000"/>
              <a:gd name="connsiteY4" fmla="*/ 6250333 h 6859933"/>
              <a:gd name="connsiteX5" fmla="*/ 4052308 w 6096000"/>
              <a:gd name="connsiteY5" fmla="*/ 6250333 h 6859933"/>
              <a:gd name="connsiteX6" fmla="*/ 4052308 w 6096000"/>
              <a:gd name="connsiteY6" fmla="*/ 6859933 h 6859933"/>
              <a:gd name="connsiteX7" fmla="*/ 0 w 6096000"/>
              <a:gd name="connsiteY7" fmla="*/ 6859933 h 68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9933">
                <a:moveTo>
                  <a:pt x="0" y="0"/>
                </a:moveTo>
                <a:lnTo>
                  <a:pt x="6096000" y="0"/>
                </a:lnTo>
                <a:lnTo>
                  <a:pt x="6096000" y="6859933"/>
                </a:lnTo>
                <a:lnTo>
                  <a:pt x="5486400" y="6859933"/>
                </a:lnTo>
                <a:lnTo>
                  <a:pt x="5486400" y="6250333"/>
                </a:lnTo>
                <a:lnTo>
                  <a:pt x="4052308" y="6250333"/>
                </a:lnTo>
                <a:lnTo>
                  <a:pt x="4052308" y="6859933"/>
                </a:lnTo>
                <a:lnTo>
                  <a:pt x="0" y="68599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lv-LV">
                <a:solidFill>
                  <a:srgbClr val="1825AA"/>
                </a:solidFill>
              </a:defRPr>
            </a:lvl1pPr>
          </a:lstStyle>
          <a:p>
            <a:r>
              <a:rPr lang="en-US"/>
              <a:t>At</a:t>
            </a:r>
            <a:r>
              <a:rPr lang="lv-LV"/>
              <a:t>tēls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BFED0BE-AC3C-4D4C-9F54-C26DD67C7796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CEC9347D-A119-48BA-8EB3-DD6AD0403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2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, saturs un liels attēl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20971-383F-4F4D-86B4-451FD50BF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609600"/>
            <a:ext cx="4876800" cy="91712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C804C4-7727-475A-AFD9-643300375E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05600" y="1828801"/>
            <a:ext cx="4876800" cy="44196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352D43E-F2BB-4A42-9DD6-1F7710D74C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6067"/>
          </a:xfrm>
        </p:spPr>
        <p:txBody>
          <a:bodyPr/>
          <a:lstStyle>
            <a:lvl1pPr algn="ctr">
              <a:defRPr>
                <a:solidFill>
                  <a:srgbClr val="1825AA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At</a:t>
            </a:r>
            <a:r>
              <a:rPr lang="lv-LV"/>
              <a:t>tēls</a:t>
            </a:r>
          </a:p>
          <a:p>
            <a:endParaRPr lang="lv-LV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043F638-1A87-40B9-9F5B-5B989E8579CB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36A0CC4C-8EAD-4383-82CF-108B744B6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10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B14988-CE28-4268-A04C-8F81433D09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685858"/>
            <a:ext cx="5486400" cy="685801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1825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Apakšvirsraksts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D9F110-2517-42F5-8122-0CC75A95E7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505074"/>
            <a:ext cx="5486400" cy="3743325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rgbClr val="1825AA"/>
                </a:solidFill>
              </a:defRPr>
            </a:lvl2pPr>
            <a:lvl3pPr>
              <a:defRPr>
                <a:solidFill>
                  <a:srgbClr val="1825AA"/>
                </a:solidFill>
              </a:defRPr>
            </a:lvl3pPr>
            <a:lvl4pPr>
              <a:defRPr>
                <a:solidFill>
                  <a:srgbClr val="1825AA"/>
                </a:solidFill>
              </a:defRPr>
            </a:lvl4pPr>
            <a:lvl5pPr>
              <a:defRPr>
                <a:solidFill>
                  <a:srgbClr val="1825AA"/>
                </a:solidFill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FFA0573-7F4A-4AEC-A0D4-A3B762BDA3A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1685858"/>
            <a:ext cx="5486400" cy="68580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1825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Apakšvirsraksts</a:t>
            </a:r>
            <a:r>
              <a:rPr lang="lv-LV"/>
              <a:t> 2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8B51B5-81EA-418F-B41C-45A66EC77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96000" y="2505074"/>
            <a:ext cx="5486400" cy="3743325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rgbClr val="1825AA"/>
                </a:solidFill>
              </a:defRPr>
            </a:lvl2pPr>
            <a:lvl3pPr>
              <a:defRPr>
                <a:solidFill>
                  <a:srgbClr val="1825AA"/>
                </a:solidFill>
              </a:defRPr>
            </a:lvl3pPr>
            <a:lvl4pPr>
              <a:defRPr>
                <a:solidFill>
                  <a:srgbClr val="1825AA"/>
                </a:solidFill>
              </a:defRPr>
            </a:lvl4pPr>
            <a:lvl5pPr>
              <a:defRPr>
                <a:solidFill>
                  <a:srgbClr val="1825AA"/>
                </a:solidFill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02CD4F-4111-475A-9EAB-BBBEC5D9AABA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0DD5AE68-8E82-420C-9310-844DF476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9E176F1A-EED7-4D38-9DAE-3D71D7D12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07219"/>
            <a:ext cx="10972799" cy="9408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</p:spTree>
    <p:extLst>
      <p:ext uri="{BB962C8B-B14F-4D97-AF65-F5344CB8AC3E}">
        <p14:creationId xmlns:p14="http://schemas.microsoft.com/office/powerpoint/2010/main" val="2250568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F78DCA-A531-4C6E-A0F6-C0BBABE30359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5C831B7F-867B-49FA-B202-3F00B8DEA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2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0ECF38-0F90-4E1E-AB56-40736C170D7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FB354B4F-E535-40F1-B0FD-64C4D5569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C0D1F36-6A25-4539-9284-561F4C3BC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07219"/>
            <a:ext cx="10972799" cy="9408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</p:spTree>
    <p:extLst>
      <p:ext uri="{BB962C8B-B14F-4D97-AF65-F5344CB8AC3E}">
        <p14:creationId xmlns:p14="http://schemas.microsoft.com/office/powerpoint/2010/main" val="3800551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lēguma 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8DB1A3FE-1B3A-44E3-AC7F-5724438CD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0ECF38-0F90-4E1E-AB56-40736C170D7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FB354B4F-E535-40F1-B0FD-64C4D5569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C0D1F36-6A25-4539-9284-561F4C3BC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3007991"/>
            <a:ext cx="9763123" cy="88773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Noslēguma slaida teksts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AFBE870-F219-4EAE-8C8B-374B9C505F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751066"/>
            <a:ext cx="9763123" cy="887734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buNone/>
              <a:defRPr sz="2000"/>
            </a:lvl1pPr>
          </a:lstStyle>
          <a:p>
            <a:pPr lvl="0"/>
            <a:r>
              <a:rPr lang="lv-LV"/>
              <a:t>Kontaktinformācija</a:t>
            </a:r>
          </a:p>
        </p:txBody>
      </p:sp>
    </p:spTree>
    <p:extLst>
      <p:ext uri="{BB962C8B-B14F-4D97-AF65-F5344CB8AC3E}">
        <p14:creationId xmlns:p14="http://schemas.microsoft.com/office/powerpoint/2010/main" val="141407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lēguma 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10E010D3-EBE0-4AD8-B005-622A4A70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0ECF38-0F90-4E1E-AB56-40736C170D7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FB354B4F-E535-40F1-B0FD-64C4D5569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C0D1F36-6A25-4539-9284-561F4C3BC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3007991"/>
            <a:ext cx="9763123" cy="88773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Noslēguma slaida teksts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C46D296-CBAE-4286-A9B6-CBA1E697A6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751066"/>
            <a:ext cx="9763123" cy="887734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buNone/>
              <a:defRPr sz="2000"/>
            </a:lvl1pPr>
          </a:lstStyle>
          <a:p>
            <a:pPr lvl="0"/>
            <a:r>
              <a:rPr lang="lv-LV"/>
              <a:t>Kontaktinformācija</a:t>
            </a:r>
          </a:p>
        </p:txBody>
      </p:sp>
    </p:spTree>
    <p:extLst>
      <p:ext uri="{BB962C8B-B14F-4D97-AF65-F5344CB8AC3E}">
        <p14:creationId xmlns:p14="http://schemas.microsoft.com/office/powerpoint/2010/main" val="2539589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lēguma 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750D64-A903-4B2E-92E7-EB19E9F31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ECD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0ECF38-0F90-4E1E-AB56-40736C170D7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FB354B4F-E535-40F1-B0FD-64C4D5569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C0D1F36-6A25-4539-9284-561F4C3BC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3007991"/>
            <a:ext cx="9763123" cy="88773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Noslēguma slaida teksts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DE0EE249-E0FD-469A-9558-1568F47C7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751066"/>
            <a:ext cx="9763123" cy="887734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buNone/>
              <a:defRPr sz="2000"/>
            </a:lvl1pPr>
          </a:lstStyle>
          <a:p>
            <a:pPr lvl="0"/>
            <a:r>
              <a:rPr lang="lv-LV"/>
              <a:t>Kontaktinformācija</a:t>
            </a:r>
          </a:p>
        </p:txBody>
      </p:sp>
    </p:spTree>
    <p:extLst>
      <p:ext uri="{BB962C8B-B14F-4D97-AF65-F5344CB8AC3E}">
        <p14:creationId xmlns:p14="http://schemas.microsoft.com/office/powerpoint/2010/main" val="731653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p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940A125-416C-4009-A9FA-965CE13395C8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9A56C965-C375-4885-88E6-02DB5F5BA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EF057484-D790-42B0-B90E-4C3B0994EF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199" y="2783417"/>
            <a:ext cx="9753601" cy="814916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Apakštēma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F4E3A5A-8E85-4EE6-8EA7-A2B2F67407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199" y="3601195"/>
            <a:ext cx="9753601" cy="3988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Teksta lauks</a:t>
            </a:r>
          </a:p>
        </p:txBody>
      </p:sp>
    </p:spTree>
    <p:extLst>
      <p:ext uri="{BB962C8B-B14F-4D97-AF65-F5344CB8AC3E}">
        <p14:creationId xmlns:p14="http://schemas.microsoft.com/office/powerpoint/2010/main" val="313693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5314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1CC88BC-2872-4BE5-ABD6-709914CC8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5755250"/>
            <a:ext cx="4159250" cy="87993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D0138D95-61DC-4222-8B4C-0274C4559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72800" y="611641"/>
            <a:ext cx="1221581" cy="6075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B4B23AC-D709-419A-AE0E-38AD5AE0B2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2310494"/>
            <a:ext cx="9753600" cy="900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Prezentācijas nosaukums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4221578C-AAC1-4EBB-BB86-3DA78E170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3229561"/>
            <a:ext cx="9753600" cy="3988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Prezentētāja vārds, uzvārds, amats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A07B9E-E351-4BA9-AC12-5FB7D5676C72}"/>
              </a:ext>
            </a:extLst>
          </p:cNvPr>
          <p:cNvSpPr txBox="1"/>
          <p:nvPr/>
        </p:nvSpPr>
        <p:spPr>
          <a:xfrm>
            <a:off x="3676684" y="5430764"/>
            <a:ext cx="48386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00">
                <a:latin typeface="Arial" panose="020B0604020202020204" pitchFamily="34" charset="0"/>
                <a:cs typeface="Arial" panose="020B0604020202020204" pitchFamily="34" charset="0"/>
              </a:rPr>
              <a:t>Projekts Nr. 8.3.1.1/16/I/002 Kompetenču pieeja mācību saturā</a:t>
            </a:r>
          </a:p>
        </p:txBody>
      </p:sp>
    </p:spTree>
    <p:extLst>
      <p:ext uri="{BB962C8B-B14F-4D97-AF65-F5344CB8AC3E}">
        <p14:creationId xmlns:p14="http://schemas.microsoft.com/office/powerpoint/2010/main" val="2054445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p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99B021-ED3F-4237-B6B9-EFFAA203A29E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A3527BE5-AC30-4A26-B391-1CF007005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17A75F74-C040-4235-A478-76ECCDBDA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199" y="2783417"/>
            <a:ext cx="9753601" cy="814916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Apakštēma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24428D3-9A96-4C0F-963E-6715AE10D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199" y="3601195"/>
            <a:ext cx="9753601" cy="3988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Teksta lauks</a:t>
            </a:r>
          </a:p>
        </p:txBody>
      </p:sp>
    </p:spTree>
    <p:extLst>
      <p:ext uri="{BB962C8B-B14F-4D97-AF65-F5344CB8AC3E}">
        <p14:creationId xmlns:p14="http://schemas.microsoft.com/office/powerpoint/2010/main" val="3324341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p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5A20702-8779-45BD-94AD-654FF5A7B82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62893DF5-33D9-4F10-AA71-77E92DD68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D469F37-015D-46AD-B585-E0E5172A60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199" y="2783417"/>
            <a:ext cx="9753601" cy="814916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Apakštēma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9C9B089-49C7-4F46-8A86-E95B5B031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199" y="3601195"/>
            <a:ext cx="9753601" cy="3988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Teksta lauks</a:t>
            </a:r>
          </a:p>
        </p:txBody>
      </p:sp>
    </p:spTree>
    <p:extLst>
      <p:ext uri="{BB962C8B-B14F-4D97-AF65-F5344CB8AC3E}">
        <p14:creationId xmlns:p14="http://schemas.microsoft.com/office/powerpoint/2010/main" val="163707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lēguma 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10E010D3-EBE0-4AD8-B005-622A4A70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0ECF38-0F90-4E1E-AB56-40736C170D7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FB354B4F-E535-40F1-B0FD-64C4D5569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C0D1F36-6A25-4539-9284-561F4C3BC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3007991"/>
            <a:ext cx="9763123" cy="88773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Noslēguma teksts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C46D296-CBAE-4286-A9B6-CBA1E697A6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751066"/>
            <a:ext cx="9763123" cy="887734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buNone/>
              <a:defRPr sz="2000"/>
            </a:lvl1pPr>
          </a:lstStyle>
          <a:p>
            <a:pPr lvl="0"/>
            <a:r>
              <a:rPr lang="lv-LV"/>
              <a:t>Kontaktinformācija</a:t>
            </a:r>
          </a:p>
        </p:txBody>
      </p:sp>
    </p:spTree>
    <p:extLst>
      <p:ext uri="{BB962C8B-B14F-4D97-AF65-F5344CB8AC3E}">
        <p14:creationId xmlns:p14="http://schemas.microsoft.com/office/powerpoint/2010/main" val="1717699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slēguma 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750D64-A903-4B2E-92E7-EB19E9F31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ECD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0ECF38-0F90-4E1E-AB56-40736C170D7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FB354B4F-E535-40F1-B0FD-64C4D5569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C0D1F36-6A25-4539-9284-561F4C3BC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3007991"/>
            <a:ext cx="9763123" cy="88773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Noslēguma teksts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DE0EE249-E0FD-469A-9558-1568F47C7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751066"/>
            <a:ext cx="9763123" cy="887734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buNone/>
              <a:defRPr sz="2000"/>
            </a:lvl1pPr>
          </a:lstStyle>
          <a:p>
            <a:pPr lvl="0"/>
            <a:r>
              <a:rPr lang="lv-LV"/>
              <a:t>Kontaktinformācija</a:t>
            </a:r>
          </a:p>
        </p:txBody>
      </p:sp>
    </p:spTree>
    <p:extLst>
      <p:ext uri="{BB962C8B-B14F-4D97-AF65-F5344CB8AC3E}">
        <p14:creationId xmlns:p14="http://schemas.microsoft.com/office/powerpoint/2010/main" val="3772099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5314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1CC88BC-2872-4BE5-ABD6-709914CC8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5755250"/>
            <a:ext cx="4159250" cy="8799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E659ED18-154D-40EF-A158-7E79A4D60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72800" y="611641"/>
            <a:ext cx="1221581" cy="6075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BB69AA94-1B6E-4C0B-81C8-8CEE183D71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2310494"/>
            <a:ext cx="9753600" cy="900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Prezentācijas nosaukums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C6CB21C-8C9A-4C37-A181-6C95E40EF6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3229561"/>
            <a:ext cx="9753600" cy="3988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Prezentētāja vārds, uzvārds, amats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F5052D-2307-415F-8295-EC6EBD68B98E}"/>
              </a:ext>
            </a:extLst>
          </p:cNvPr>
          <p:cNvSpPr txBox="1"/>
          <p:nvPr/>
        </p:nvSpPr>
        <p:spPr>
          <a:xfrm>
            <a:off x="3676684" y="5430764"/>
            <a:ext cx="48386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00">
                <a:latin typeface="Arial" panose="020B0604020202020204" pitchFamily="34" charset="0"/>
                <a:cs typeface="Arial" panose="020B0604020202020204" pitchFamily="34" charset="0"/>
              </a:rPr>
              <a:t>Projekts Nr. 8.3.1.1/16/I/002 Kompetenču pieeja mācību saturā</a:t>
            </a:r>
          </a:p>
        </p:txBody>
      </p:sp>
    </p:spTree>
    <p:extLst>
      <p:ext uri="{BB962C8B-B14F-4D97-AF65-F5344CB8AC3E}">
        <p14:creationId xmlns:p14="http://schemas.microsoft.com/office/powerpoint/2010/main" val="654132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5314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1CC88BC-2872-4BE5-ABD6-709914CC8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5755250"/>
            <a:ext cx="4159250" cy="8799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3510BB6-198C-4582-933A-68BA8935D2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0" y="2310494"/>
            <a:ext cx="9753600" cy="900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Prezentācijas nosaukums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5F222D-6981-4202-B554-D7C364850F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3229561"/>
            <a:ext cx="9753600" cy="3988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Prezentētāja vārds, uzvārds, amats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F6ECEF5B-8FE3-4096-9175-A8D65C940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72800" y="611641"/>
            <a:ext cx="1221581" cy="6075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8FEEBE-76DD-45B3-95CD-B8EE698BB425}"/>
              </a:ext>
            </a:extLst>
          </p:cNvPr>
          <p:cNvSpPr txBox="1"/>
          <p:nvPr/>
        </p:nvSpPr>
        <p:spPr>
          <a:xfrm>
            <a:off x="3676684" y="5430764"/>
            <a:ext cx="48386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00">
                <a:latin typeface="Arial" panose="020B0604020202020204" pitchFamily="34" charset="0"/>
                <a:cs typeface="Arial" panose="020B0604020202020204" pitchFamily="34" charset="0"/>
              </a:rPr>
              <a:t>Projekts Nr. 8.3.1.1/16/I/002 Kompetenču pieeja mācību saturā</a:t>
            </a:r>
          </a:p>
        </p:txBody>
      </p:sp>
    </p:spTree>
    <p:extLst>
      <p:ext uri="{BB962C8B-B14F-4D97-AF65-F5344CB8AC3E}">
        <p14:creationId xmlns:p14="http://schemas.microsoft.com/office/powerpoint/2010/main" val="275565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p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940A125-416C-4009-A9FA-965CE13395C8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9A56C965-C375-4885-88E6-02DB5F5BA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EF057484-D790-42B0-B90E-4C3B0994EF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199" y="2783417"/>
            <a:ext cx="9753601" cy="814916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Apakštēma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F4E3A5A-8E85-4EE6-8EA7-A2B2F67407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199" y="3601195"/>
            <a:ext cx="9753601" cy="3988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Teksta lauks</a:t>
            </a:r>
          </a:p>
        </p:txBody>
      </p:sp>
    </p:spTree>
    <p:extLst>
      <p:ext uri="{BB962C8B-B14F-4D97-AF65-F5344CB8AC3E}">
        <p14:creationId xmlns:p14="http://schemas.microsoft.com/office/powerpoint/2010/main" val="6883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p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99B021-ED3F-4237-B6B9-EFFAA203A29E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A3527BE5-AC30-4A26-B391-1CF007005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17A75F74-C040-4235-A478-76ECCDBDA1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199" y="2783417"/>
            <a:ext cx="9753601" cy="814916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Apakštēma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24428D3-9A96-4C0F-963E-6715AE10D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199" y="3601195"/>
            <a:ext cx="9753601" cy="3988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Teksta lauks</a:t>
            </a:r>
          </a:p>
        </p:txBody>
      </p:sp>
    </p:spTree>
    <p:extLst>
      <p:ext uri="{BB962C8B-B14F-4D97-AF65-F5344CB8AC3E}">
        <p14:creationId xmlns:p14="http://schemas.microsoft.com/office/powerpoint/2010/main" val="391405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p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FD56AAD-7F22-44BB-9886-7A0E2738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5A20702-8779-45BD-94AD-654FF5A7B82D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62893DF5-33D9-4F10-AA71-77E92DD68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D469F37-015D-46AD-B585-E0E5172A60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199" y="2783417"/>
            <a:ext cx="9753601" cy="814916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Apakštēma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9C9B089-49C7-4F46-8A86-E95B5B031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199" y="3601195"/>
            <a:ext cx="9753601" cy="3988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Teksta lauks</a:t>
            </a:r>
          </a:p>
        </p:txBody>
      </p:sp>
    </p:spTree>
    <p:extLst>
      <p:ext uri="{BB962C8B-B14F-4D97-AF65-F5344CB8AC3E}">
        <p14:creationId xmlns:p14="http://schemas.microsoft.com/office/powerpoint/2010/main" val="958838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91D17-B484-4764-AE63-AB9D04A463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8800"/>
            <a:ext cx="10972799" cy="4408614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ü"/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9C51894-5998-4D1B-89AB-8D40EF85A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07219"/>
            <a:ext cx="10972799" cy="9408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910CFD-FA3F-4241-A09C-070B5A9788B5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F779E7E6-6C74-4CD5-B4ED-7B0FFBD3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8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, saturs un attēl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C804C4-7727-475A-AFD9-643300375E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828800"/>
            <a:ext cx="5486399" cy="4419600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ü"/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D43A1ACB-C8B0-4684-BF13-F203653FD5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05600" y="1219200"/>
            <a:ext cx="4267200" cy="4419600"/>
          </a:xfrm>
        </p:spPr>
        <p:txBody>
          <a:bodyPr/>
          <a:lstStyle>
            <a:lvl1pPr>
              <a:defRPr>
                <a:solidFill>
                  <a:srgbClr val="1825AA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At</a:t>
            </a:r>
            <a:r>
              <a:rPr lang="lv-LV"/>
              <a:t>tēls</a:t>
            </a:r>
          </a:p>
          <a:p>
            <a:endParaRPr lang="lv-LV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2E86BB8-8BCC-4615-9ED6-150F5E52B7D9}"/>
              </a:ext>
            </a:extLst>
          </p:cNvPr>
          <p:cNvSpPr/>
          <p:nvPr/>
        </p:nvSpPr>
        <p:spPr>
          <a:xfrm flipH="1">
            <a:off x="10148308" y="6248399"/>
            <a:ext cx="1434092" cy="609977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AA7E7261-BC35-4D51-8398-DE4CCD171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64166" y="6425300"/>
            <a:ext cx="802376" cy="2609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06497B8-7C4B-4750-86A0-D2D447CA0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607219"/>
            <a:ext cx="5486398" cy="9408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82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/>
              <a:t>Virsraksts</a:t>
            </a:r>
          </a:p>
        </p:txBody>
      </p:sp>
    </p:spTree>
    <p:extLst>
      <p:ext uri="{BB962C8B-B14F-4D97-AF65-F5344CB8AC3E}">
        <p14:creationId xmlns:p14="http://schemas.microsoft.com/office/powerpoint/2010/main" val="234161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93551F-7A03-4FCF-A0AA-1EDED1FC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BE46F3-618A-49AD-95B8-922E298E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4"/>
            <a:ext cx="10972800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611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69" r:id="rId19"/>
    <p:sldLayoutId id="2147483671" r:id="rId20"/>
    <p:sldLayoutId id="2147483670" r:id="rId21"/>
    <p:sldLayoutId id="2147483674" r:id="rId22"/>
    <p:sldLayoutId id="214748367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825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25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25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25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25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2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3936">
          <p15:clr>
            <a:srgbClr val="F26B43"/>
          </p15:clr>
        </p15:guide>
        <p15:guide id="4" orient="horz" pos="384">
          <p15:clr>
            <a:srgbClr val="F26B43"/>
          </p15:clr>
        </p15:guide>
        <p15:guide id="5" pos="768">
          <p15:clr>
            <a:srgbClr val="F26B43"/>
          </p15:clr>
        </p15:guide>
        <p15:guide id="6" pos="6912">
          <p15:clr>
            <a:srgbClr val="F26B43"/>
          </p15:clr>
        </p15:guide>
        <p15:guide id="7" orient="horz" pos="3552">
          <p15:clr>
            <a:srgbClr val="F26B43"/>
          </p15:clr>
        </p15:guide>
        <p15:guide id="8" orient="horz" pos="768">
          <p15:clr>
            <a:srgbClr val="F26B43"/>
          </p15:clr>
        </p15:guide>
        <p15:guide id="9" pos="3840">
          <p15:clr>
            <a:srgbClr val="F26B43"/>
          </p15:clr>
        </p15:guide>
        <p15:guide id="10" pos="3456">
          <p15:clr>
            <a:srgbClr val="F26B43"/>
          </p15:clr>
        </p15:guide>
        <p15:guide id="11" pos="4224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4E829-552A-4B4C-9B6E-48C511390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Praktiski.Lietpratībai.Latgale</a:t>
            </a:r>
            <a:r>
              <a:rPr lang="lv-LV"/>
              <a:t/>
            </a:r>
            <a:br>
              <a:rPr lang="lv-LV"/>
            </a:br>
            <a:r>
              <a:rPr lang="lv-LV" sz="2400"/>
              <a:t>2022.gada 5.aprīlī, Rēzeknē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672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C420596-EC60-4089-86C3-15A91824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Ilglaicīga skolotāja sadarbība;</a:t>
            </a:r>
          </a:p>
          <a:p>
            <a:r>
              <a:rPr lang="lv-LV" dirty="0" smtClean="0"/>
              <a:t>Dažādas aktivitātes;</a:t>
            </a:r>
          </a:p>
          <a:p>
            <a:r>
              <a:rPr lang="lv-LV" dirty="0" smtClean="0"/>
              <a:t>Dalīšanās ar reālo pieredzi klasē;</a:t>
            </a:r>
          </a:p>
          <a:p>
            <a:r>
              <a:rPr lang="lv-LV" dirty="0" smtClean="0"/>
              <a:t>Uzmanība vērsta uz </a:t>
            </a:r>
            <a:r>
              <a:rPr lang="lv-LV" dirty="0" err="1" smtClean="0"/>
              <a:t>problēmjautājumu</a:t>
            </a:r>
            <a:r>
              <a:rPr lang="lv-LV" dirty="0" smtClean="0"/>
              <a:t>;</a:t>
            </a:r>
          </a:p>
          <a:p>
            <a:r>
              <a:rPr lang="lv-LV" dirty="0" smtClean="0"/>
              <a:t>Atbalsts;</a:t>
            </a:r>
          </a:p>
          <a:p>
            <a:r>
              <a:rPr lang="lv-LV" dirty="0" smtClean="0"/>
              <a:t>Atgriezeniskā saite par to, kā veicas ceļā;</a:t>
            </a:r>
          </a:p>
          <a:p>
            <a:r>
              <a:rPr lang="lv-LV" dirty="0" smtClean="0"/>
              <a:t>Darbības, kā uzlabot praksi.  </a:t>
            </a:r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0A898B9-A1B4-4A9A-8AA4-947D04C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Ieguvumi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0033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A3AFEC-6BEC-45FD-8EF1-21B3E411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958598"/>
            <a:ext cx="10972799" cy="940804"/>
          </a:xfrm>
        </p:spPr>
        <p:txBody>
          <a:bodyPr>
            <a:normAutofit/>
          </a:bodyPr>
          <a:lstStyle/>
          <a:p>
            <a:pPr algn="ctr"/>
            <a:endParaRPr lang="lv-LV" b="0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2" y="342435"/>
            <a:ext cx="7575020" cy="56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FE067-A373-4DB7-8F7B-1EB14205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Paldies!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951960-938E-456D-8241-B6DFD2031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4751066"/>
            <a:ext cx="9763123" cy="1192534"/>
          </a:xfrm>
        </p:spPr>
        <p:txBody>
          <a:bodyPr>
            <a:normAutofit/>
          </a:bodyPr>
          <a:lstStyle/>
          <a:p>
            <a:r>
              <a:rPr lang="lv-LV" dirty="0"/>
              <a:t>s</a:t>
            </a:r>
            <a:r>
              <a:rPr lang="lv-LV" dirty="0" smtClean="0"/>
              <a:t>anta.bondare@gmail.com</a:t>
            </a:r>
          </a:p>
          <a:p>
            <a:r>
              <a:rPr lang="lv-LV" dirty="0" smtClean="0"/>
              <a:t>www.skola2030.lv</a:t>
            </a:r>
            <a:endParaRPr lang="lv-LV" dirty="0"/>
          </a:p>
          <a:p>
            <a:r>
              <a:rPr lang="lv-LV" dirty="0"/>
              <a:t>facebook.com/Skola2030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3164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F50F9-D36C-4C1F-B46E-6D04F3165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933" y="1642533"/>
            <a:ext cx="9753600" cy="1085981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Skolotāju mācīšanās grupas </a:t>
            </a:r>
            <a:br>
              <a:rPr lang="lv-LV" dirty="0" smtClean="0"/>
            </a:br>
            <a:r>
              <a:rPr lang="lv-LV" dirty="0" smtClean="0"/>
              <a:t>kā rīks izaicinājumu risināšanai skolā 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CBEC2A-351D-4783-B9D7-62ABFB70F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229561"/>
            <a:ext cx="9753600" cy="927572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Santa Bondare, Viļakas Valsts ģimnāzija</a:t>
            </a:r>
          </a:p>
          <a:p>
            <a:r>
              <a:rPr lang="lv-LV" dirty="0" smtClean="0"/>
              <a:t>Direktores vietniece </a:t>
            </a:r>
            <a:r>
              <a:rPr lang="lv-LV" dirty="0" err="1" smtClean="0"/>
              <a:t>metodskajā</a:t>
            </a:r>
            <a:r>
              <a:rPr lang="lv-LV" dirty="0" smtClean="0"/>
              <a:t> jomā </a:t>
            </a:r>
          </a:p>
          <a:p>
            <a:r>
              <a:rPr lang="lv-LV" dirty="0" smtClean="0"/>
              <a:t>angļu, franču valodas skolotāja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9999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51C35-01F6-4545-A4B6-FB2631385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Savstarpējā mācīšanās 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94701C-B342-4C5B-9580-25327CFA2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Skola kā mācīšanās organizācija – mācās visi skolotāji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0365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5CF8F-7313-4A74-BB47-FDBB3505A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845733"/>
            <a:ext cx="10058400" cy="1752600"/>
          </a:xfrm>
        </p:spPr>
        <p:txBody>
          <a:bodyPr>
            <a:normAutofit fontScale="90000"/>
          </a:bodyPr>
          <a:lstStyle/>
          <a:p>
            <a:r>
              <a:rPr lang="lv-LV" sz="6000" dirty="0" smtClean="0"/>
              <a:t>Mērķis –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profesionālās darbības izpēte un uzlabošana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5361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B3F63B-4472-4CFA-A021-B279712B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Mūsu skolas stāsts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1CE21E-64AA-4CFF-A123-2F0983353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734" y="1794933"/>
            <a:ext cx="4876800" cy="4419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lv-LV" dirty="0" smtClean="0">
                <a:solidFill>
                  <a:schemeClr val="tx1"/>
                </a:solidFill>
              </a:rPr>
              <a:t>Kopš 2018./2019.m.g.;</a:t>
            </a:r>
            <a:endParaRPr lang="lv-LV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lv-LV" dirty="0" smtClean="0">
                <a:solidFill>
                  <a:schemeClr val="tx1"/>
                </a:solidFill>
              </a:rPr>
              <a:t>Nelielas skolotāju grupas;</a:t>
            </a:r>
            <a:endParaRPr lang="lv-LV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lv-LV" dirty="0" smtClean="0">
                <a:solidFill>
                  <a:schemeClr val="tx1"/>
                </a:solidFill>
              </a:rPr>
              <a:t>Skolas vadība notic SMG stāstam;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lv-LV" dirty="0" smtClean="0">
                <a:solidFill>
                  <a:schemeClr val="tx1"/>
                </a:solidFill>
              </a:rPr>
              <a:t>Tēmas – izaicinājumi mācību gadā; </a:t>
            </a:r>
            <a:endParaRPr lang="lv-LV" dirty="0">
              <a:solidFill>
                <a:schemeClr val="tx1"/>
              </a:solidFill>
            </a:endParaRPr>
          </a:p>
          <a:p>
            <a:endParaRPr lang="lv-LV" dirty="0"/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7" r="20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779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AD9D-4359-4AFF-9483-BF983CA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32" y="547383"/>
            <a:ext cx="4876800" cy="917121"/>
          </a:xfrm>
        </p:spPr>
        <p:txBody>
          <a:bodyPr>
            <a:normAutofit/>
          </a:bodyPr>
          <a:lstStyle/>
          <a:p>
            <a:r>
              <a:rPr lang="lv-LV" dirty="0" smtClean="0"/>
              <a:t>Svarīgi, ka…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D439F5-D23A-46B0-9564-00FB960E4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532" y="1777772"/>
            <a:ext cx="6104467" cy="3801762"/>
          </a:xfrm>
        </p:spPr>
        <p:txBody>
          <a:bodyPr/>
          <a:lstStyle/>
          <a:p>
            <a:r>
              <a:rPr lang="lv-LV" dirty="0" smtClean="0"/>
              <a:t>SMG ir vadītājs;</a:t>
            </a:r>
          </a:p>
          <a:p>
            <a:r>
              <a:rPr lang="lv-LV" dirty="0"/>
              <a:t>v</a:t>
            </a:r>
            <a:r>
              <a:rPr lang="lv-LV" dirty="0" smtClean="0"/>
              <a:t>ide ir neformāla un atbalstoša;</a:t>
            </a:r>
          </a:p>
          <a:p>
            <a:r>
              <a:rPr lang="lv-LV" dirty="0"/>
              <a:t>k</a:t>
            </a:r>
            <a:r>
              <a:rPr lang="lv-LV" dirty="0" smtClean="0"/>
              <a:t>olēģi ir «uz viena viļņa»;</a:t>
            </a:r>
          </a:p>
          <a:p>
            <a:r>
              <a:rPr lang="lv-LV" dirty="0" smtClean="0"/>
              <a:t>Nodarbībā runātais paliek «četrās sienās»;</a:t>
            </a:r>
          </a:p>
          <a:p>
            <a:r>
              <a:rPr lang="lv-LV" dirty="0" smtClean="0"/>
              <a:t>ir atrunāti grupas noteikumi(piemēram, uzklausa un nepārtrauc);</a:t>
            </a:r>
          </a:p>
          <a:p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040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Indivudāla</a:t>
            </a:r>
            <a:r>
              <a:rPr lang="lv-LV" dirty="0" smtClean="0"/>
              <a:t> </a:t>
            </a:r>
            <a:r>
              <a:rPr lang="lv-LV" dirty="0" err="1" smtClean="0"/>
              <a:t>problēmsituāciju</a:t>
            </a:r>
            <a:r>
              <a:rPr lang="lv-LV" dirty="0" smtClean="0"/>
              <a:t> risināšana;</a:t>
            </a:r>
          </a:p>
          <a:p>
            <a:r>
              <a:rPr lang="lv-LV" dirty="0" smtClean="0"/>
              <a:t>Efektīva mācību stunda;</a:t>
            </a:r>
          </a:p>
          <a:p>
            <a:r>
              <a:rPr lang="lv-LV" dirty="0" smtClean="0"/>
              <a:t>Digitālo resursu integrēšana mācību stundā;</a:t>
            </a:r>
          </a:p>
          <a:p>
            <a:r>
              <a:rPr lang="lv-LV" dirty="0" smtClean="0"/>
              <a:t>Skolotāja </a:t>
            </a:r>
            <a:r>
              <a:rPr lang="lv-LV" dirty="0" err="1" smtClean="0"/>
              <a:t>pašvērtēšanas</a:t>
            </a:r>
            <a:r>
              <a:rPr lang="lv-LV" dirty="0" smtClean="0"/>
              <a:t> prasmju analīze;</a:t>
            </a:r>
          </a:p>
          <a:p>
            <a:r>
              <a:rPr lang="lv-LV" dirty="0" smtClean="0"/>
              <a:t>Diferenciācija mācību stundā. </a:t>
            </a:r>
            <a:endParaRPr lang="lv-LV" dirty="0"/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Temati, kurus esam apguvuši kopā…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5194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09" t="30153" r="4520" b="31053"/>
          <a:stretch/>
        </p:blipFill>
        <p:spPr>
          <a:xfrm>
            <a:off x="384870" y="1860490"/>
            <a:ext cx="10560336" cy="3312402"/>
          </a:xfrm>
          <a:prstGeom prst="rect">
            <a:avLst/>
          </a:prstGeom>
        </p:spPr>
      </p:pic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Skolotāja </a:t>
            </a:r>
            <a:r>
              <a:rPr lang="lv-LV" dirty="0" err="1"/>
              <a:t>pašvērtēšanas</a:t>
            </a:r>
            <a:r>
              <a:rPr lang="lv-LV" dirty="0"/>
              <a:t> prasmju </a:t>
            </a:r>
            <a:r>
              <a:rPr lang="lv-LV" dirty="0" smtClean="0"/>
              <a:t>analīze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9601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54" t="21928" r="4108" b="15847"/>
          <a:stretch/>
        </p:blipFill>
        <p:spPr>
          <a:xfrm>
            <a:off x="957943" y="1776548"/>
            <a:ext cx="9222377" cy="3738803"/>
          </a:xfrm>
          <a:prstGeom prst="rect">
            <a:avLst/>
          </a:prstGeom>
        </p:spPr>
      </p:pic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Diferenciācija mācību stundā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01542046"/>
      </p:ext>
    </p:extLst>
  </p:cSld>
  <p:clrMapOvr>
    <a:masterClrMapping/>
  </p:clrMapOvr>
</p:sld>
</file>

<file path=ppt/theme/theme1.xml><?xml version="1.0" encoding="utf-8"?>
<a:theme xmlns:a="http://schemas.openxmlformats.org/drawingml/2006/main" name="skola_2030_theme">
  <a:themeElements>
    <a:clrScheme name="Skola 2030">
      <a:dk1>
        <a:srgbClr val="1825AA"/>
      </a:dk1>
      <a:lt1>
        <a:srgbClr val="FFF1F0"/>
      </a:lt1>
      <a:dk2>
        <a:srgbClr val="101010"/>
      </a:dk2>
      <a:lt2>
        <a:srgbClr val="D4ECDC"/>
      </a:lt2>
      <a:accent1>
        <a:srgbClr val="EFB5A5"/>
      </a:accent1>
      <a:accent2>
        <a:srgbClr val="6BA7ED"/>
      </a:accent2>
      <a:accent3>
        <a:srgbClr val="E28EB4"/>
      </a:accent3>
      <a:accent4>
        <a:srgbClr val="AFDFBF"/>
      </a:accent4>
      <a:accent5>
        <a:srgbClr val="8652D8"/>
      </a:accent5>
      <a:accent6>
        <a:srgbClr val="7030A0"/>
      </a:accent6>
      <a:hlink>
        <a:srgbClr val="1825AA"/>
      </a:hlink>
      <a:folHlink>
        <a:srgbClr val="1825AA"/>
      </a:folHlink>
    </a:clrScheme>
    <a:fontScheme name="Skola 2030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ola_2030_theme" id="{EA0E4743-74BE-4405-A9C9-1C0C7713707C}" vid="{E8017604-79FE-44B9-938C-995DD03BCF9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peten_x010d_u_x0020_pieeja_x0020_m_x0101_c_x012b_bu_x0020_satur_x0101_ xmlns="75b62106-96aa-4e30-878e-855e48e4d9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88174C1AD6648A7014A85443960BE" ma:contentTypeVersion="14" ma:contentTypeDescription="Create a new document." ma:contentTypeScope="" ma:versionID="059ea57d257dae2d91f61a795d2c6077">
  <xsd:schema xmlns:xsd="http://www.w3.org/2001/XMLSchema" xmlns:xs="http://www.w3.org/2001/XMLSchema" xmlns:p="http://schemas.microsoft.com/office/2006/metadata/properties" xmlns:ns2="ed0a849b-e56a-423c-afa6-14f64f37c01d" xmlns:ns3="75b62106-96aa-4e30-878e-855e48e4d9f9" targetNamespace="http://schemas.microsoft.com/office/2006/metadata/properties" ma:root="true" ma:fieldsID="ac692a3e3e05f6c4661f0c6fdaf0f075" ns2:_="" ns3:_="">
    <xsd:import namespace="ed0a849b-e56a-423c-afa6-14f64f37c01d"/>
    <xsd:import namespace="75b62106-96aa-4e30-878e-855e48e4d9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kompeten_x010d_u_x0020_pieeja_x0020_m_x0101_c_x012b_bu_x0020_satur_x0101_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a849b-e56a-423c-afa6-14f64f37c0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62106-96aa-4e30-878e-855e48e4d9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kompeten_x010d_u_x0020_pieeja_x0020_m_x0101_c_x012b_bu_x0020_satur_x0101_" ma:index="12" nillable="true" ma:displayName="kompetenču pieeja mācību saturā" ma:internalName="kompeten_x010d_u_x0020_pieeja_x0020_m_x0101_c_x012b_bu_x0020_satur_x0101_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954D4-9EB9-41F0-9491-6B63FDB109B6}">
  <ds:schemaRefs>
    <ds:schemaRef ds:uri="http://schemas.microsoft.com/office/2006/metadata/properties"/>
    <ds:schemaRef ds:uri="75b62106-96aa-4e30-878e-855e48e4d9f9"/>
    <ds:schemaRef ds:uri="http://schemas.microsoft.com/office/2006/documentManagement/types"/>
    <ds:schemaRef ds:uri="http://schemas.microsoft.com/office/infopath/2007/PartnerControls"/>
    <ds:schemaRef ds:uri="ed0a849b-e56a-423c-afa6-14f64f37c01d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98D2EB-ABF7-4659-BDE1-9BDC719154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8A6C4B-5673-4077-B95E-FF030AD1E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a849b-e56a-423c-afa6-14f64f37c01d"/>
    <ds:schemaRef ds:uri="75b62106-96aa-4e30-878e-855e48e4d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skola_2030_theme</Template>
  <TotalTime>765</TotalTime>
  <Words>170</Words>
  <Application>Microsoft Office PowerPoint</Application>
  <PresentationFormat>Platekrāna</PresentationFormat>
  <Paragraphs>39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6" baseType="lpstr">
      <vt:lpstr>Arial</vt:lpstr>
      <vt:lpstr>Arial Bold</vt:lpstr>
      <vt:lpstr>Wingdings</vt:lpstr>
      <vt:lpstr>skola_2030_theme</vt:lpstr>
      <vt:lpstr>Praktiski.Lietpratībai.Latgale 2022.gada 5.aprīlī, Rēzeknē</vt:lpstr>
      <vt:lpstr>Skolotāju mācīšanās grupas  kā rīks izaicinājumu risināšanai skolā </vt:lpstr>
      <vt:lpstr>Savstarpējā mācīšanās </vt:lpstr>
      <vt:lpstr>Mērķis –  profesionālās darbības izpēte un uzlabošana</vt:lpstr>
      <vt:lpstr>Mūsu skolas stāsts</vt:lpstr>
      <vt:lpstr>Svarīgi, ka…</vt:lpstr>
      <vt:lpstr>Temati, kurus esam apguvuši kopā…</vt:lpstr>
      <vt:lpstr>Skolotāja pašvērtēšanas prasmju analīze </vt:lpstr>
      <vt:lpstr>Diferenciācija mācību stundā </vt:lpstr>
      <vt:lpstr>Ieguvumi </vt:lpstr>
      <vt:lpstr>PowerPoint prezentācija</vt:lpstr>
      <vt:lpstr>Paldies!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 mainās zināšanas matemātikā?</dc:title>
  <dc:creator>Kārlis Luste</dc:creator>
  <cp:lastModifiedBy>Skolotajs</cp:lastModifiedBy>
  <cp:revision>27</cp:revision>
  <cp:lastPrinted>2022-04-05T04:04:12Z</cp:lastPrinted>
  <dcterms:created xsi:type="dcterms:W3CDTF">2022-03-25T07:33:24Z</dcterms:created>
  <dcterms:modified xsi:type="dcterms:W3CDTF">2022-04-05T04:09:10Z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0x01010067E88174C1AD6648A7014A85443960BE</vt:lpwstr>
  </property>
</Properties>
</file>